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3"/>
    <p:sldId id="272" r:id="rId4"/>
    <p:sldId id="258" r:id="rId5"/>
    <p:sldId id="260" r:id="rId6"/>
    <p:sldId id="263" r:id="rId7"/>
    <p:sldId id="270" r:id="rId8"/>
    <p:sldId id="273" r:id="rId9"/>
    <p:sldId id="274" r:id="rId10"/>
    <p:sldId id="27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1CCB"/>
    <a:srgbClr val="CD6F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82" d="100"/>
          <a:sy n="82" d="100"/>
        </p:scale>
        <p:origin x="60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3.jpeg"/><Relationship Id="rId4" Type="http://schemas.openxmlformats.org/officeDocument/2006/relationships/image" Target="../media/image6.jpeg"/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3.jpeg"/><Relationship Id="rId2" Type="http://schemas.openxmlformats.org/officeDocument/2006/relationships/image" Target="../media/image7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3.jpe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3.jpe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3.jpe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3.jpeg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2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3.jpeg"/><Relationship Id="rId2" Type="http://schemas.openxmlformats.org/officeDocument/2006/relationships/image" Target="../media/image13.pn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olid-navy-blue-concrete-textured-wal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02460" y="0"/>
            <a:ext cx="1028954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635"/>
            <a:ext cx="5873750" cy="6858000"/>
          </a:xfr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5400000" scaled="0"/>
          </a:gradFill>
        </p:spPr>
        <p:txBody>
          <a:bodyPr/>
          <a:lstStyle/>
          <a:p>
            <a:pPr>
              <a:lnSpc>
                <a:spcPct val="540000"/>
              </a:lnSpc>
            </a:pPr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899795" y="2392045"/>
            <a:ext cx="391985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>
                <a:solidFill>
                  <a:schemeClr val="bg1"/>
                </a:solidFill>
                <a:latin typeface="Arial Black" panose="020B0A04020102020204" charset="0"/>
                <a:cs typeface="Arial Black" panose="020B0A04020102020204" charset="0"/>
              </a:rPr>
              <a:t>NOTIBOY</a:t>
            </a:r>
            <a:endParaRPr lang="en-US" sz="5400">
              <a:solidFill>
                <a:schemeClr val="bg1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546735" y="3500120"/>
            <a:ext cx="44411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Box 16"/>
          <p:cNvSpPr txBox="1"/>
          <p:nvPr/>
        </p:nvSpPr>
        <p:spPr>
          <a:xfrm>
            <a:off x="414020" y="3779520"/>
            <a:ext cx="52939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  <a:cs typeface="+mn-lt"/>
              </a:rPr>
              <a:t>Decentralized Communication Protocol on Algorand</a:t>
            </a:r>
            <a:endParaRPr lang="en-US" b="1">
              <a:solidFill>
                <a:schemeClr val="bg1"/>
              </a:solidFill>
              <a:cs typeface="+mn-lt"/>
            </a:endParaRPr>
          </a:p>
        </p:txBody>
      </p:sp>
      <p:pic>
        <p:nvPicPr>
          <p:cNvPr id="18" name="Picture 17" descr="android-chrome-512x5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4925" y="2027555"/>
            <a:ext cx="2955290" cy="2955290"/>
          </a:xfrm>
          <a:prstGeom prst="rect">
            <a:avLst/>
          </a:prstGeom>
        </p:spPr>
      </p:pic>
      <p:pic>
        <p:nvPicPr>
          <p:cNvPr id="5" name="Picture 4" descr="TgUfUN0b_400x40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1260" y="287020"/>
            <a:ext cx="595630" cy="5956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olid-navy-blue-concrete-textured-wal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61010" y="-118745"/>
            <a:ext cx="12737465" cy="8469630"/>
          </a:xfrm>
          <a:prstGeom prst="rect">
            <a:avLst/>
          </a:prstGeom>
        </p:spPr>
      </p:pic>
      <p:sp>
        <p:nvSpPr>
          <p:cNvPr id="3" name="TextBox 1"/>
          <p:cNvSpPr txBox="1"/>
          <p:nvPr/>
        </p:nvSpPr>
        <p:spPr>
          <a:xfrm>
            <a:off x="838200" y="880745"/>
            <a:ext cx="794956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  <a:sym typeface="+mn-ea"/>
              </a:rPr>
              <a:t>Team</a:t>
            </a:r>
            <a:endParaRPr lang="en-US" sz="6000" b="1">
              <a:solidFill>
                <a:schemeClr val="bg1"/>
              </a:solidFill>
              <a:latin typeface="Poppins SemiBold" panose="00000700000000000000" pitchFamily="2" charset="0"/>
              <a:cs typeface="Poppins SemiBold" panose="00000700000000000000" pitchFamily="2" charset="0"/>
              <a:sym typeface="+mn-ea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2415540" y="4600575"/>
            <a:ext cx="247396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solidFill>
                  <a:schemeClr val="bg1"/>
                </a:solidFill>
              </a:rPr>
              <a:t>Vidhyanand CS</a:t>
            </a:r>
            <a:br>
              <a:rPr lang="en-US" sz="2800" b="1">
                <a:solidFill>
                  <a:schemeClr val="bg1"/>
                </a:solidFill>
              </a:rPr>
            </a:br>
            <a:r>
              <a:rPr lang="en-GB" altLang="en-US" sz="2800">
                <a:solidFill>
                  <a:schemeClr val="bg1"/>
                </a:solidFill>
              </a:rPr>
              <a:t>Marketing &amp; UI</a:t>
            </a:r>
            <a:endParaRPr lang="en-GB" altLang="en-US" sz="2800">
              <a:solidFill>
                <a:schemeClr val="bg1"/>
              </a:solidFill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6781800" y="4658995"/>
            <a:ext cx="386588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solidFill>
                  <a:schemeClr val="bg1"/>
                </a:solidFill>
              </a:rPr>
              <a:t>DEEPAK S</a:t>
            </a:r>
            <a:br>
              <a:rPr lang="en-US" sz="2800" b="1">
                <a:solidFill>
                  <a:schemeClr val="bg1"/>
                </a:solidFill>
              </a:rPr>
            </a:br>
            <a:r>
              <a:rPr lang="en-GB" altLang="en-US" sz="2800">
                <a:solidFill>
                  <a:schemeClr val="bg1"/>
                </a:solidFill>
              </a:rPr>
              <a:t>Blockchain</a:t>
            </a:r>
            <a:r>
              <a:rPr lang="en-GB" altLang="en-US" sz="2800">
                <a:solidFill>
                  <a:schemeClr val="bg1"/>
                </a:solidFill>
              </a:rPr>
              <a:t> Developer</a:t>
            </a:r>
            <a:endParaRPr lang="en-GB" altLang="en-US" sz="2800">
              <a:solidFill>
                <a:schemeClr val="bg1"/>
              </a:solidFill>
            </a:endParaRPr>
          </a:p>
        </p:txBody>
      </p:sp>
      <p:pic>
        <p:nvPicPr>
          <p:cNvPr id="8" name="Content Placeholder 7" descr="1602469870763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744470" y="2521585"/>
            <a:ext cx="1815465" cy="1815465"/>
          </a:xfrm>
          <a:prstGeom prst="rect">
            <a:avLst/>
          </a:prstGeom>
        </p:spPr>
      </p:pic>
      <p:pic>
        <p:nvPicPr>
          <p:cNvPr id="9" name="Picture 8" descr="1-ID7lvmNC7YI9RdnkcIWR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305" y="2573020"/>
            <a:ext cx="1771015" cy="1764030"/>
          </a:xfrm>
          <a:prstGeom prst="rect">
            <a:avLst/>
          </a:prstGeom>
        </p:spPr>
      </p:pic>
      <p:pic>
        <p:nvPicPr>
          <p:cNvPr id="2" name="Picture 1" descr="R_QudJHI_400x40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1574" y="5992495"/>
            <a:ext cx="500380" cy="500380"/>
          </a:xfrm>
          <a:prstGeom prst="rect">
            <a:avLst/>
          </a:prstGeom>
        </p:spPr>
      </p:pic>
      <p:sp>
        <p:nvSpPr>
          <p:cNvPr id="11" name="Text Box 10"/>
          <p:cNvSpPr txBox="1"/>
          <p:nvPr/>
        </p:nvSpPr>
        <p:spPr>
          <a:xfrm>
            <a:off x="4285479" y="6089015"/>
            <a:ext cx="36210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2</a:t>
            </a:r>
            <a:r>
              <a:rPr lang="en-US" sz="1400" baseline="30000" dirty="0">
                <a:solidFill>
                  <a:schemeClr val="bg1"/>
                </a:solidFill>
              </a:rPr>
              <a:t>nd</a:t>
            </a:r>
            <a:r>
              <a:rPr lang="en-US" sz="1400" dirty="0">
                <a:solidFill>
                  <a:schemeClr val="bg1"/>
                </a:solidFill>
              </a:rPr>
              <a:t> Prize in Algorand Greenhouse Hackathon 1 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10" name="Picture 9" descr="TgUfUN0b_400x40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51260" y="287020"/>
            <a:ext cx="595630" cy="5956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12" grpId="0"/>
      <p:bldP spid="12" grpId="1"/>
      <p:bldP spid="13" grpId="0"/>
      <p:bldP spid="13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olid-navy-blue-concrete-textured-wal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35"/>
            <a:ext cx="12192635" cy="6857365"/>
          </a:xfrm>
          <a:prstGeom prst="rect">
            <a:avLst/>
          </a:prstGeom>
        </p:spPr>
      </p:pic>
      <p:sp>
        <p:nvSpPr>
          <p:cNvPr id="3" name="TextBox 1"/>
          <p:cNvSpPr txBox="1"/>
          <p:nvPr/>
        </p:nvSpPr>
        <p:spPr>
          <a:xfrm>
            <a:off x="1163320" y="865505"/>
            <a:ext cx="79495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  <a:sym typeface="+mn-ea"/>
              </a:rPr>
              <a:t>Problem</a:t>
            </a:r>
            <a:endParaRPr lang="en-US" sz="6000" b="1" dirty="0">
              <a:solidFill>
                <a:schemeClr val="bg1"/>
              </a:solidFill>
              <a:latin typeface="Poppins SemiBold" panose="00000700000000000000" pitchFamily="2" charset="0"/>
              <a:cs typeface="Poppins SemiBold" panose="00000700000000000000" pitchFamily="2" charset="0"/>
              <a:sym typeface="+mn-ea"/>
            </a:endParaRPr>
          </a:p>
        </p:txBody>
      </p:sp>
      <p:pic>
        <p:nvPicPr>
          <p:cNvPr id="6" name="Content Placeholder 5" descr="4782261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268730" y="2610485"/>
            <a:ext cx="3823970" cy="2549525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6096000" y="2483485"/>
            <a:ext cx="556641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Difficulty in tracking interactions with multiple applications for end users</a:t>
            </a:r>
            <a:endParaRPr lang="en-US" sz="2400" b="1" dirty="0">
              <a:solidFill>
                <a:schemeClr val="bg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sz="2400" b="1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bg1"/>
                </a:solidFill>
              </a:rPr>
              <a:t>dApps</a:t>
            </a:r>
            <a:r>
              <a:rPr lang="en-US" sz="2400" b="1" dirty="0">
                <a:solidFill>
                  <a:schemeClr val="bg1"/>
                </a:solidFill>
              </a:rPr>
              <a:t> do not have a medium to communicate on-chain events</a:t>
            </a:r>
            <a:endParaRPr lang="en-US" sz="2400" b="1" dirty="0">
              <a:solidFill>
                <a:schemeClr val="bg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sz="2400" b="1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Lack of address to address communication</a:t>
            </a:r>
            <a:endParaRPr lang="en-US" sz="2400" b="1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5" name="Picture 4" descr="TgUfUN0b_400x40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1260" y="287020"/>
            <a:ext cx="595630" cy="5956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2" grpId="0"/>
      <p:bldP spid="2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olid-navy-blue-concrete-textured-wal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0"/>
            <a:ext cx="12192000" cy="6858000"/>
          </a:xfrm>
          <a:prstGeom prst="rect">
            <a:avLst/>
          </a:prstGeom>
        </p:spPr>
      </p:pic>
      <p:sp>
        <p:nvSpPr>
          <p:cNvPr id="3" name="TextBox 1"/>
          <p:cNvSpPr txBox="1"/>
          <p:nvPr/>
        </p:nvSpPr>
        <p:spPr>
          <a:xfrm>
            <a:off x="1163320" y="865505"/>
            <a:ext cx="794956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  <a:sym typeface="+mn-ea"/>
              </a:rPr>
              <a:t>Notiboy</a:t>
            </a:r>
            <a:r>
              <a:rPr lang="en-US" sz="6000" b="1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  <a:sym typeface="+mn-ea"/>
              </a:rPr>
              <a:t> </a:t>
            </a:r>
            <a:r>
              <a:rPr lang="en-US" sz="6000" b="1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  <a:sym typeface="+mn-ea"/>
              </a:rPr>
              <a:t> </a:t>
            </a:r>
            <a:endParaRPr lang="en-US" sz="6000" b="1">
              <a:solidFill>
                <a:schemeClr val="bg1"/>
              </a:solidFill>
              <a:latin typeface="Poppins SemiBold" panose="00000700000000000000" pitchFamily="2" charset="0"/>
              <a:cs typeface="Poppins SemiBold" panose="00000700000000000000" pitchFamily="2" charset="0"/>
              <a:sym typeface="+mn-ea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>
          <a:xfrm>
            <a:off x="1163320" y="2051685"/>
            <a:ext cx="8892540" cy="3430270"/>
          </a:xfrm>
        </p:spPr>
        <p:txBody>
          <a:bodyPr>
            <a:normAutofit fontScale="97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Addresses to address communication</a:t>
            </a: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Public and personal notifications</a:t>
            </a: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Fully on-chain, zero infra, zero downtime</a:t>
            </a: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Utilizes low cost of transactions &amp; instant finality of Algorand</a:t>
            </a: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Defi Protocols, NFT Marketplaces, Web3 Games, DAOs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 descr="TgUfUN0b_400x4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1260" y="287020"/>
            <a:ext cx="595630" cy="5956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2" grpId="0" uiExpand="1" build="p"/>
      <p:bldP spid="2" grpI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olid-navy-blue-concrete-textured-wal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0"/>
            <a:ext cx="12192635" cy="6858635"/>
          </a:xfrm>
          <a:prstGeom prst="rect">
            <a:avLst/>
          </a:prstGeom>
        </p:spPr>
      </p:pic>
      <p:sp>
        <p:nvSpPr>
          <p:cNvPr id="3" name="TextBox 1"/>
          <p:cNvSpPr txBox="1"/>
          <p:nvPr/>
        </p:nvSpPr>
        <p:spPr>
          <a:xfrm>
            <a:off x="1163320" y="865505"/>
            <a:ext cx="794956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  <a:sym typeface="+mn-ea"/>
              </a:rPr>
              <a:t>Products</a:t>
            </a:r>
            <a:endParaRPr lang="en-US" sz="6000" b="1" dirty="0">
              <a:solidFill>
                <a:schemeClr val="bg1"/>
              </a:solidFill>
              <a:latin typeface="Poppins SemiBold" panose="00000700000000000000" pitchFamily="2" charset="0"/>
              <a:cs typeface="Poppins SemiBold" panose="00000700000000000000" pitchFamily="2" charset="0"/>
              <a:sym typeface="+mn-ea"/>
            </a:endParaRPr>
          </a:p>
        </p:txBody>
      </p:sp>
      <p:pic>
        <p:nvPicPr>
          <p:cNvPr id="5" name="Content Placeholder 4" descr="1207548-200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312160" y="2448401"/>
            <a:ext cx="1905000" cy="1905000"/>
          </a:xfrm>
          <a:prstGeom prst="rect">
            <a:avLst/>
          </a:prstGeom>
        </p:spPr>
      </p:pic>
      <p:pic>
        <p:nvPicPr>
          <p:cNvPr id="7" name="Picture 6" descr="456184-20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5523" y="2191068"/>
            <a:ext cx="2823845" cy="2823845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3027680" y="4982100"/>
            <a:ext cx="24739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Basic Channels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7385367" y="4982100"/>
            <a:ext cx="34550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Subscription Channels</a:t>
            </a:r>
            <a:endParaRPr lang="en-US" sz="2800" b="1" dirty="0">
              <a:solidFill>
                <a:schemeClr val="bg1"/>
              </a:solidFill>
            </a:endParaRPr>
          </a:p>
        </p:txBody>
      </p:sp>
      <p:pic>
        <p:nvPicPr>
          <p:cNvPr id="2" name="Picture 1" descr="TgUfUN0b_400x40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51260" y="287020"/>
            <a:ext cx="595630" cy="5956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75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12" grpId="0"/>
      <p:bldP spid="12" grpId="1"/>
      <p:bldP spid="13" grpId="0"/>
      <p:bldP spid="1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olid-navy-blue-concrete-textured-wal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635"/>
            <a:ext cx="12190730" cy="6945630"/>
          </a:xfrm>
          <a:prstGeom prst="rect">
            <a:avLst/>
          </a:prstGeom>
        </p:spPr>
      </p:pic>
      <p:sp>
        <p:nvSpPr>
          <p:cNvPr id="3" name="TextBox 1"/>
          <p:cNvSpPr txBox="1"/>
          <p:nvPr/>
        </p:nvSpPr>
        <p:spPr>
          <a:xfrm>
            <a:off x="838200" y="880745"/>
            <a:ext cx="794956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en-US" sz="60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  <a:sym typeface="+mn-ea"/>
              </a:rPr>
              <a:t>Traction</a:t>
            </a:r>
            <a:endParaRPr lang="en-IN" altLang="en-US" sz="6000" b="1">
              <a:solidFill>
                <a:schemeClr val="bg1"/>
              </a:solidFill>
              <a:latin typeface="Poppins SemiBold" panose="00000700000000000000" pitchFamily="2" charset="0"/>
              <a:cs typeface="Poppins SemiBold" panose="00000700000000000000" pitchFamily="2" charset="0"/>
              <a:sym typeface="+mn-ea"/>
            </a:endParaRPr>
          </a:p>
        </p:txBody>
      </p:sp>
      <p:pic>
        <p:nvPicPr>
          <p:cNvPr id="11" name="Content Placeholder 10" descr="images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708910" y="2505710"/>
            <a:ext cx="2038350" cy="2238375"/>
          </a:xfrm>
          <a:prstGeom prst="rect">
            <a:avLst/>
          </a:prstGeom>
        </p:spPr>
      </p:pic>
      <p:sp>
        <p:nvSpPr>
          <p:cNvPr id="16" name="Text Box 15"/>
          <p:cNvSpPr txBox="1"/>
          <p:nvPr/>
        </p:nvSpPr>
        <p:spPr>
          <a:xfrm>
            <a:off x="1431290" y="5067300"/>
            <a:ext cx="42932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IN" sz="3600" b="1">
                <a:solidFill>
                  <a:schemeClr val="bg1"/>
                </a:solidFill>
              </a:rPr>
              <a:t>10</a:t>
            </a:r>
            <a:r>
              <a:rPr lang="en-IN" altLang="en-US" sz="3600" b="1">
                <a:solidFill>
                  <a:schemeClr val="bg1"/>
                </a:solidFill>
              </a:rPr>
              <a:t> Channels Created</a:t>
            </a:r>
            <a:r>
              <a:rPr lang="en-IN" altLang="en-US" sz="3600">
                <a:solidFill>
                  <a:schemeClr val="bg1"/>
                </a:solidFill>
              </a:rPr>
              <a:t> </a:t>
            </a:r>
            <a:endParaRPr lang="en-IN" altLang="en-US" sz="3600">
              <a:solidFill>
                <a:schemeClr val="bg1"/>
              </a:solidFill>
            </a:endParaRPr>
          </a:p>
        </p:txBody>
      </p:sp>
      <p:pic>
        <p:nvPicPr>
          <p:cNvPr id="17" name="Picture 16" descr="5654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5495" y="2686685"/>
            <a:ext cx="1841500" cy="1841500"/>
          </a:xfrm>
          <a:prstGeom prst="rect">
            <a:avLst/>
          </a:prstGeom>
        </p:spPr>
      </p:pic>
      <p:sp>
        <p:nvSpPr>
          <p:cNvPr id="18" name="Text Box 17"/>
          <p:cNvSpPr txBox="1"/>
          <p:nvPr/>
        </p:nvSpPr>
        <p:spPr>
          <a:xfrm>
            <a:off x="6914515" y="5096510"/>
            <a:ext cx="48234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altLang="en-US" sz="3600" b="1">
                <a:solidFill>
                  <a:schemeClr val="bg1"/>
                </a:solidFill>
              </a:rPr>
              <a:t>1</a:t>
            </a:r>
            <a:r>
              <a:rPr lang="en-US" altLang="en-IN" sz="3600" b="1">
                <a:solidFill>
                  <a:schemeClr val="bg1"/>
                </a:solidFill>
              </a:rPr>
              <a:t>20</a:t>
            </a:r>
            <a:r>
              <a:rPr lang="en-IN" altLang="en-US" sz="3600" b="1">
                <a:solidFill>
                  <a:schemeClr val="bg1"/>
                </a:solidFill>
              </a:rPr>
              <a:t> Notifications Sent</a:t>
            </a:r>
            <a:endParaRPr lang="en-IN" altLang="en-US" sz="3600" b="1">
              <a:solidFill>
                <a:schemeClr val="bg1"/>
              </a:solidFill>
            </a:endParaRPr>
          </a:p>
        </p:txBody>
      </p:sp>
      <p:pic>
        <p:nvPicPr>
          <p:cNvPr id="2" name="Picture 1" descr="TgUfUN0b_400x40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51260" y="287020"/>
            <a:ext cx="595630" cy="5956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16" grpId="0"/>
      <p:bldP spid="16" grpId="1"/>
      <p:bldP spid="18" grpId="0"/>
      <p:bldP spid="18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olid-navy-blue-concrete-textured-wal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635" cy="6858000"/>
          </a:xfrm>
          <a:prstGeom prst="rect">
            <a:avLst/>
          </a:prstGeom>
        </p:spPr>
      </p:pic>
      <p:sp>
        <p:nvSpPr>
          <p:cNvPr id="3" name="TextBox 1"/>
          <p:cNvSpPr txBox="1"/>
          <p:nvPr/>
        </p:nvSpPr>
        <p:spPr>
          <a:xfrm>
            <a:off x="1163320" y="865505"/>
            <a:ext cx="794956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  <a:sym typeface="+mn-ea"/>
              </a:rPr>
              <a:t>Future</a:t>
            </a:r>
            <a:r>
              <a:rPr lang="en-US" sz="6000" b="1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  <a:sym typeface="+mn-ea"/>
              </a:rPr>
              <a:t> </a:t>
            </a:r>
            <a:r>
              <a:rPr lang="en-US" sz="6000" b="1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  <a:sym typeface="+mn-ea"/>
              </a:rPr>
              <a:t> </a:t>
            </a:r>
            <a:endParaRPr lang="en-US" sz="6000" b="1" dirty="0">
              <a:solidFill>
                <a:schemeClr val="bg1"/>
              </a:solidFill>
              <a:latin typeface="Poppins SemiBold" panose="00000700000000000000" pitchFamily="2" charset="0"/>
              <a:cs typeface="Poppins SemiBold" panose="00000700000000000000" pitchFamily="2" charset="0"/>
              <a:sym typeface="+mn-ea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>
          <a:xfrm>
            <a:off x="1163320" y="2051685"/>
            <a:ext cx="8892540" cy="3430270"/>
          </a:xfrm>
        </p:spPr>
        <p:txBody>
          <a:bodyPr>
            <a:normAutofit fontScale="97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Enhance JS SDK and Web App UI</a:t>
            </a: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Android &amp; iOS Apps</a:t>
            </a: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DART SDK for </a:t>
            </a:r>
            <a:r>
              <a:rPr lang="en-US" dirty="0" err="1">
                <a:solidFill>
                  <a:schemeClr val="bg1"/>
                </a:solidFill>
              </a:rPr>
              <a:t>dApp’s</a:t>
            </a:r>
            <a:r>
              <a:rPr lang="en-US" dirty="0">
                <a:solidFill>
                  <a:schemeClr val="bg1"/>
                </a:solidFill>
              </a:rPr>
              <a:t> Mobile App Integration</a:t>
            </a: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Adopt Box Storage for Scalability</a:t>
            </a: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Inter-chain communication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 descr="TgUfUN0b_400x4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1260" y="287020"/>
            <a:ext cx="595630" cy="5956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2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2" grpId="0" uiExpand="1" build="p"/>
      <p:bldP spid="2" grpI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Notiboy_Demo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189723" y="599284"/>
            <a:ext cx="12381723" cy="5306994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0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olid-navy-blue-concrete-textured-wall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1"/>
          <p:cNvSpPr txBox="1"/>
          <p:nvPr/>
        </p:nvSpPr>
        <p:spPr>
          <a:xfrm>
            <a:off x="838200" y="880745"/>
            <a:ext cx="794956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  <a:sym typeface="+mn-ea"/>
              </a:rPr>
              <a:t>Thank You!</a:t>
            </a:r>
            <a:endParaRPr lang="en-US" sz="6000" b="1">
              <a:solidFill>
                <a:schemeClr val="bg1"/>
              </a:solidFill>
              <a:latin typeface="Poppins SemiBold" panose="00000700000000000000" pitchFamily="2" charset="0"/>
              <a:cs typeface="Poppins SemiBold" panose="00000700000000000000" pitchFamily="2" charset="0"/>
              <a:sym typeface="+mn-ea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>
          <a:xfrm>
            <a:off x="838200" y="1895475"/>
            <a:ext cx="51816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</a:rPr>
              <a:t>Get in Touch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vidhyanandcs@gmail.com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vidhyanand@notiboy.com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https://notiboy.com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 descr="android-chrome-192x19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820160"/>
            <a:ext cx="1828800" cy="1828800"/>
          </a:xfrm>
          <a:prstGeom prst="rect">
            <a:avLst/>
          </a:prstGeom>
        </p:spPr>
      </p:pic>
      <p:pic>
        <p:nvPicPr>
          <p:cNvPr id="7" name="Picture 6" descr="TgUfUN0b_400x40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1260" y="287020"/>
            <a:ext cx="595630" cy="5956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2" grpId="0" build="p"/>
      <p:bldP spid="2" grpI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905</Words>
  <Application>WPS Presentation</Application>
  <PresentationFormat>Widescreen</PresentationFormat>
  <Paragraphs>58</Paragraphs>
  <Slides>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0" baseType="lpstr">
      <vt:lpstr>Arial</vt:lpstr>
      <vt:lpstr>SimSun</vt:lpstr>
      <vt:lpstr>Wingdings</vt:lpstr>
      <vt:lpstr>Arial Black</vt:lpstr>
      <vt:lpstr>Poppins SemiBold</vt:lpstr>
      <vt:lpstr>Poppins</vt:lpstr>
      <vt:lpstr>Calibri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Vidhyanand</dc:creator>
  <cp:lastModifiedBy>vidhyanand</cp:lastModifiedBy>
  <cp:revision>57</cp:revision>
  <dcterms:created xsi:type="dcterms:W3CDTF">2022-11-01T18:21:00Z</dcterms:created>
  <dcterms:modified xsi:type="dcterms:W3CDTF">2022-12-01T10:37:54Z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70A52D611E9142EF932FB124940A4C05</vt:lpwstr>
  </property>
  <property fmtid="{D5CDD505-2E9C-101B-9397-08002B2CF9AE}" pid="3" name="KSOProductBuildVer">
    <vt:lpwstr>1033-11.2.0.11417</vt:lpwstr>
  </property>
</Properties>
</file>

<file path=docProps/thumbnail.jpeg>
</file>